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9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1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675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2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18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31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8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7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9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3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778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39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4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4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39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9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4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ia.ru/text/category/obrazovatelmznie_programm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среда: введение в тему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Сомова Лариса Владимировна, старший методист учебно-методического сектора ИМО Управления образования ИКМО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Советскому району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8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895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практика в описании ОС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9467"/>
            <a:ext cx="8915400" cy="4251755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Школы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устойчивого развития (Англия, Голландия, Финляндия, Швеция, Дания)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Школа — это центр нового района, будущего застраивающегося района или района с низким социально-экономическим уровнем. Образовательная организация играет роль центра местного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сообщества</a:t>
            </a: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Умная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среда обучения (Армения, Нидерланды, Дания, Германия, Сингапур, Россия)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 рамках этой концепции все пространство школы становится универсальным и ориентированным на развитие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среда может быть третьим учителем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Л. 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Малагуцци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итальянский педагог и психолог)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r">
              <a:lnSpc>
                <a:spcPct val="107000"/>
              </a:lnSpc>
              <a:spcAft>
                <a:spcPts val="2250"/>
              </a:spcAft>
              <a:buNone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2250"/>
              </a:spcAft>
              <a:buAutoNum type="arabicPeriod"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84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Научно-практические разработки российских ученых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Эколого-личностная модель В.А. </a:t>
            </a:r>
            <a:r>
              <a:rPr lang="ru-RU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Ясвина</a:t>
            </a: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Психодидактическая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предложена коллективом авторов: В.П. Лебедевой, В.А.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Орловым,В.А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Ясвиным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Коммуникативно-ориентированная модель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образовательной среды разработана В.В. Рубцовым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Антрополого-психологическая модель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образовательной среды предложена В.И.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Слободчиковым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Экопсихологический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разработан В.И. Пановым.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95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13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международного экспертного сообщества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35289"/>
            <a:ext cx="8915400" cy="4375933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Среда обеспечивает возможность работать с современными информационными технологиями. Как минимум, есть доступ к школьному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 любой точки здания, и каждый ребенок может работать с информацией со своего личного устройства (смартфон, планшет, ноутбук).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школе появляется библиотека, которая предполагает не только использование учебных, научно-популярных и художественных книг, но и проведение досуга — клубной деятельности, дискуссии, свободной коммуникации.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Среда трансформируема: есть возможность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зонировать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класс или учебное пространство для разных видов деятельности и объединять несколько помещений.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школе есть холлы, которые могут быть использованы и как спортивные залы и для проведения культурно-массовых мероприятий.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21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13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международного экспертного сообщества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35289"/>
            <a:ext cx="8915400" cy="5023555"/>
          </a:xfrm>
        </p:spPr>
        <p:txBody>
          <a:bodyPr>
            <a:normAutofit fontScale="25000" lnSpcReduction="20000"/>
          </a:bodyPr>
          <a:lstStyle/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Учебные кабинеты или классы в школе становятся универсальными: вместо предметных классов (математика, русский язык, география, информатика) появляются классы, в которых можно провести любой урок любому из преподавателей или группе учителей.</a:t>
            </a: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sz="56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06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Мастерские и робототехника школы также могут объединяться в единый блок —"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Фаблаб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-лабораторию"</a:t>
            </a: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sz="56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Создается блок 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медиалаборатории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это видеостудия, студия звукозаписи, анимационная студия, 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-проектирование и гейм-студия.</a:t>
            </a: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sz="56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столовой не только едят — но и работают, проводят мероприятия. Соответственно, помимо столов и стульев в столовой появляются силовые и слаботочные розетки, LED экраны. Организуется несколько буфетных зон (зона кофе-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пойнта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где можно купить здоровую еду и перекусить на перемене.</a:t>
            </a: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sz="56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Более оптимальное и целенаправленное использование школьной территории. Образование выходит за пределы школы, каждый элемент «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околошкольной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социокультурной среды может решать образовательные задачи — от нарисованных классиков до изобилия скворечников, </a:t>
            </a:r>
            <a:r>
              <a:rPr lang="ru-RU" sz="5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велопарковок</a:t>
            </a:r>
            <a:r>
              <a:rPr lang="ru-RU" sz="5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пришкольных огородов, арт-объектов, памятных знаков и мест.</a:t>
            </a: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endParaRPr lang="ru-RU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27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создания и успешного функционирования современной образовательной среды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государственном уровне: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понятия «образовательная среда» в нормативно-правовой базе федерального уровня; 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преодоления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ряда существующих административных, правовых, организационно-финансовых, культурных барьеров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latin typeface="Times New Roman" panose="02020603050405020304" pitchFamily="18" charset="0"/>
              </a:rPr>
              <a:t>На уровне ОУ: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готовность педагогических и руководящих кадров работать в новой парадигме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образования;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менеджмента, ориентированная на проектное управление и развитие, а не на ликвидацию возникающих дефектов.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34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5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 в освоении единой методической темы (ЕМТ)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56267"/>
            <a:ext cx="8915400" cy="4454955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1.Изучение теоретического материала и его освещение в ОУ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методсовет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ШМО, педагогические чтения и др.)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Диагностика и определение проблемных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зон 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каждом конкретном ОУ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Формулировка школьной ЕМТ, затем тем ШМО и индивидуальных тем руководителей и педагогов.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Проектирование образовательной среды (ОС);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и задач реализации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ЕМТ,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 плана работы над ЕМТ на 5 лет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225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Разработка плана реализации ЕМТ на 1 этапе (1 год –теоретико-диагностический). Завершение 1 этапа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педчтения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обзор изученной литературы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др.формы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921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895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образовательной среды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7244" y="1411111"/>
            <a:ext cx="10127368" cy="4888089"/>
          </a:xfrm>
        </p:spPr>
        <p:txBody>
          <a:bodyPr>
            <a:normAutofit fontScale="25000" lnSpcReduction="20000"/>
          </a:bodyPr>
          <a:lstStyle/>
          <a:p>
            <a:pPr indent="450215" algn="just" fontAlgn="base">
              <a:lnSpc>
                <a:spcPct val="120000"/>
              </a:lnSpc>
            </a:pP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Проектирование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деятельность человека или организации по созданию проекта, то есть прототипа, прообраза предполагаемого или возможного объекта, состояния.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(алгоритм) проектирования </a:t>
            </a: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содержательно-методического (или </a:t>
            </a:r>
            <a:r>
              <a:rPr lang="ru-RU" sz="6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психодидактического</a:t>
            </a:r>
            <a:r>
              <a:rPr lang="ru-RU" sz="6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компонента образовательной среды, в основе которой – ответы на базовые вопросы: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  «кого обучать (психологические особенности контингента учащихся);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  зачем обучать (цели учебно-воспитательного процесса и образовательной среды в целом);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  чему обучать (содержание образования);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  как обучать (методы обучения и развития);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20000"/>
              </a:lnSpc>
              <a:spcBef>
                <a:spcPts val="1875"/>
              </a:spcBef>
              <a:spcAft>
                <a:spcPts val="2250"/>
              </a:spcAft>
            </a:pPr>
            <a:r>
              <a:rPr lang="ru-RU" sz="6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  кому обучать (определение требований к профессиональной и личностной подготовке педагога)».</a:t>
            </a:r>
            <a:endParaRPr lang="ru-RU" sz="6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20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 (ОС) как проблема исследований качества образования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ХХ век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Репродуктивная модель обучения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учителя как основного носителя знаний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ХХ</a:t>
            </a:r>
            <a:r>
              <a:rPr lang="en-US" dirty="0" smtClean="0"/>
              <a:t>I</a:t>
            </a:r>
            <a:r>
              <a:rPr lang="ru-RU" dirty="0" smtClean="0"/>
              <a:t> век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подход: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самостоятельность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сотрудничества и конкуренции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виртуальных средах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исследовать и проектировать</a:t>
            </a:r>
          </a:p>
        </p:txBody>
      </p:sp>
    </p:spTree>
    <p:extLst>
      <p:ext uri="{BB962C8B-B14F-4D97-AF65-F5344CB8AC3E}">
        <p14:creationId xmlns:p14="http://schemas.microsoft.com/office/powerpoint/2010/main" val="210059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истории педагогики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Ж.Ж.Руссо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dirty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smtClean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среда»</a:t>
            </a:r>
            <a:r>
              <a:rPr lang="ru-RU" sz="2800" dirty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как поле для развития личности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С.Т.Шацкий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педагогика среды</a:t>
            </a:r>
          </a:p>
          <a:p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П.П.Блонский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общественная среда ребенка</a:t>
            </a:r>
          </a:p>
          <a:p>
            <a:r>
              <a:rPr lang="ru-RU" sz="2800" dirty="0" err="1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А.С.Макаренко</a:t>
            </a:r>
            <a:r>
              <a:rPr lang="ru-RU" sz="2800" dirty="0" smtClean="0">
                <a:solidFill>
                  <a:srgbClr val="2021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окружающая среда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2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среда?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среда как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окружение,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совокупность природных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условий,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которых протекает деятельность человеческого общества, организмов.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среда как окружающие социально-бытовые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условия,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обстановка, а также совокупность людей, связанных общностью этих условий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(Из словаря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С.Т.Ожегова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«среда </a:t>
            </a:r>
            <a:r>
              <a:rPr lang="ru-RU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социальная»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окружающие человека общественно-материальные и духовные 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его существования 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(БСЭС)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(в широком антропологическом смысле) — совокупность </a:t>
            </a:r>
            <a:r>
              <a:rPr lang="ru-RU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условий,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окружающих человека и взаимодействующих с ним как с организмом 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личностью (Педагогический словарь)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76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среда как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подсистема социокультурной среды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Социокультурная среда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— это сложная структура общественных, материальных и духовных 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условий,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в которых реализуется жизнедеятельность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</a:t>
            </a: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науке нет единого подхода к трактовке понятия 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«образовательная среда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»: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исследователи рассматривают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позиций философии, педагогики, психологии, информатики и других наук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8491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педагогике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59467"/>
            <a:ext cx="8915400" cy="42517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25244" y="1986844"/>
            <a:ext cx="4684889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2856088" y="3883378"/>
            <a:ext cx="4131734" cy="1806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условий, позволяющих раскрыть весь спектр интересов и способностей обучаемых и обеспечивающих их активную позицию в образовательном процессе, а также личностное развитие и саморазвитие</a:t>
            </a: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20000" y="3883377"/>
            <a:ext cx="3646311" cy="1806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проектируемая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и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создаваемая 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субъектами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область их совместной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542844" y="3104444"/>
            <a:ext cx="575734" cy="778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105422" y="3104444"/>
            <a:ext cx="560387" cy="7789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4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образовательной среды</a:t>
            </a:r>
            <a:r>
              <a:rPr lang="ru-RU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67556"/>
            <a:ext cx="8915400" cy="44436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02666" y="1905000"/>
            <a:ext cx="5079999" cy="1481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Образовательная среда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2844800" y="3838222"/>
            <a:ext cx="2686756" cy="17159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Пространственно-семантический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644445" y="3928533"/>
            <a:ext cx="2651654" cy="162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Содержательно-методический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613422" y="3838222"/>
            <a:ext cx="2573867" cy="17159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Коммуникационно</a:t>
            </a:r>
            <a:r>
              <a:rPr lang="ru-RU" dirty="0" smtClean="0"/>
              <a:t>-организационный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267200" y="3239911"/>
            <a:ext cx="711200" cy="598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010400" y="3386667"/>
            <a:ext cx="22578" cy="541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5"/>
          </p:cNvCxnSpPr>
          <p:nvPr/>
        </p:nvCxnSpPr>
        <p:spPr>
          <a:xfrm>
            <a:off x="8738716" y="3169682"/>
            <a:ext cx="1093906" cy="668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4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50215">
              <a:lnSpc>
                <a:spcPct val="107000"/>
              </a:lnSpc>
              <a:spcAft>
                <a:spcPts val="225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образовательной среды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1.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Пространственно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–семантический компонент (архитектурно–эстетическая организация жизненного пространства школьников, герб, традиции и др.).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2. Содержательно–методический компонент (концепции обучения и воспитания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Образовательные программы"/>
              </a:rPr>
              <a:t>образовательные программы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формы и методы организации обучения и др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3.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Коммуникационно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–организационный компонент (особенности субъектов образовательной среды, коммуникационная сфера, особенности управленческой культуры).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02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895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практика в описании ОС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53067"/>
            <a:ext cx="8915400" cy="4658155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 развитие образовательной среды через оценку качества образования с помощью различных инструментов структурированного наблюдения (шкал) (США, Великобритания, Канада, Швеция, Германия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шкалы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ITERS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ECERS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SACERS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FCCERS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Инновации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лежащие в области дизайна и архитектуры образовательной среды (Финляндия, Швеция, Дания, Норвегия, Голландия, Австралия и Новая Зеландия).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Новые школы в этих странах — это здания будущего, сконструированные и построенные таким образом, что уже само здание вдохновляет на учебу, эффективно включает обучающихся в освоение новых навыков и знаний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Взаимосвязь между средой и обучением, влияние физической среды на качество образовательных результатов (Норвегия, Австрия, Австралия Греция, Ирландия, Италия, Япония, Мексика, Новая Зеландия, Люксембург, Россия).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исследование Университета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Салфорда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«Умные классные комнаты»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2250"/>
              </a:spcAft>
              <a:buNone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2250"/>
              </a:spcAft>
              <a:buAutoNum type="arabicPeriod"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64578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</TotalTime>
  <Words>1315</Words>
  <Application>Microsoft Office PowerPoint</Application>
  <PresentationFormat>Широкоэкранный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Образовательная среда: введение в тему</vt:lpstr>
      <vt:lpstr>Образовательная среда (ОС) как проблема исследований качества образования</vt:lpstr>
      <vt:lpstr>Из истории педагогики</vt:lpstr>
      <vt:lpstr>Что такое среда?</vt:lpstr>
      <vt:lpstr>Образовательная среда как подсистема социокультурной среды</vt:lpstr>
      <vt:lpstr>В современной педагогике</vt:lpstr>
      <vt:lpstr>Структура образовательной среды </vt:lpstr>
      <vt:lpstr>Структура образовательной среды </vt:lpstr>
      <vt:lpstr>Международная практика в описании ОС</vt:lpstr>
      <vt:lpstr>Международная практика в описании ОС</vt:lpstr>
      <vt:lpstr>Научно-практические разработки российских ученых</vt:lpstr>
      <vt:lpstr>Выводы международного экспертного сообщества</vt:lpstr>
      <vt:lpstr>Выводы международного экспертного сообщества</vt:lpstr>
      <vt:lpstr>Условия для создания и успешного функционирования современной образовательной среды</vt:lpstr>
      <vt:lpstr>Шаги в освоении единой методической темы (ЕМТ)</vt:lpstr>
      <vt:lpstr>Проектирование образовательной среды</vt:lpstr>
    </vt:vector>
  </TitlesOfParts>
  <Company>SOVRN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среда: введение в тему</dc:title>
  <dc:creator>SLW</dc:creator>
  <cp:lastModifiedBy>SLW</cp:lastModifiedBy>
  <cp:revision>20</cp:revision>
  <dcterms:created xsi:type="dcterms:W3CDTF">2021-10-04T18:14:28Z</dcterms:created>
  <dcterms:modified xsi:type="dcterms:W3CDTF">2021-10-05T22:12:48Z</dcterms:modified>
</cp:coreProperties>
</file>